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60B8-33EA-4C00-99DD-7BEBE1C341A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E130-321F-476B-A135-A264E7B42D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53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60B8-33EA-4C00-99DD-7BEBE1C341A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E130-321F-476B-A135-A264E7B42D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39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60B8-33EA-4C00-99DD-7BEBE1C341A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E130-321F-476B-A135-A264E7B42D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57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60B8-33EA-4C00-99DD-7BEBE1C341A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E130-321F-476B-A135-A264E7B42D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75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60B8-33EA-4C00-99DD-7BEBE1C341A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E130-321F-476B-A135-A264E7B42D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09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60B8-33EA-4C00-99DD-7BEBE1C341A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E130-321F-476B-A135-A264E7B42D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33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60B8-33EA-4C00-99DD-7BEBE1C341A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E130-321F-476B-A135-A264E7B42D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57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60B8-33EA-4C00-99DD-7BEBE1C341A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E130-321F-476B-A135-A264E7B42D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18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60B8-33EA-4C00-99DD-7BEBE1C341A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E130-321F-476B-A135-A264E7B42D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22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60B8-33EA-4C00-99DD-7BEBE1C341A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E130-321F-476B-A135-A264E7B42D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97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60B8-33EA-4C00-99DD-7BEBE1C341A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E130-321F-476B-A135-A264E7B42D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19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660B8-33EA-4C00-99DD-7BEBE1C341AC}" type="datetimeFigureOut">
              <a:rPr lang="nl-NL" smtClean="0"/>
              <a:t>20-6-2018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8E130-321F-476B-A135-A264E7B42D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68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0" y="76200"/>
            <a:ext cx="5046615" cy="67288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2" y="76200"/>
            <a:ext cx="5046615" cy="672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2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0" y="365124"/>
            <a:ext cx="4869656" cy="649287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69" y="346892"/>
            <a:ext cx="4883331" cy="65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918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Ciska Plas - Waarsing</dc:creator>
  <cp:lastModifiedBy>Ciska Plas - Waarsing</cp:lastModifiedBy>
  <cp:revision>1</cp:revision>
  <dcterms:created xsi:type="dcterms:W3CDTF">2018-06-20T09:01:21Z</dcterms:created>
  <dcterms:modified xsi:type="dcterms:W3CDTF">2018-06-20T09:01:44Z</dcterms:modified>
</cp:coreProperties>
</file>